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5"/>
    <p:restoredTop sz="94716"/>
  </p:normalViewPr>
  <p:slideViewPr>
    <p:cSldViewPr snapToGrid="0">
      <p:cViewPr>
        <p:scale>
          <a:sx n="102" d="100"/>
          <a:sy n="102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75C59-D57C-421A-B85E-23955CCC0917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13744-5EB2-4FCA-A13E-DECA559BB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96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F13744-5EB2-4FCA-A13E-DECA559BB7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06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8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11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92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1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10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47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98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50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56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76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25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7D99-4074-44AC-8104-C5F54157A472}" type="datetimeFigureOut">
              <a:rPr lang="it-IT" smtClean="0"/>
              <a:t>17/11/2023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E946B-3BC5-4141-92F4-FCF7DE92FB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5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30F5BB64-C653-3EBA-ACE1-724F88C8F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21" y="11197245"/>
            <a:ext cx="8667442" cy="71021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it-IT" sz="1700" b="1" i="0" u="none" strike="noStrike" baseline="0" dirty="0">
                <a:solidFill>
                  <a:srgbClr val="002060"/>
                </a:solidFill>
                <a:latin typeface="MyriadPro-Cond"/>
              </a:rPr>
              <a:t>Progetto cofinanziato dall’Unione Europea, dallo Stato Italiano e dalla Regione Campania, nell’ambito del POR Campania FESR 2014-2020</a:t>
            </a:r>
            <a:endParaRPr lang="it-IT" sz="1700" b="1" dirty="0">
              <a:solidFill>
                <a:srgbClr val="00206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0D5A631-B661-6C27-0D1C-67AE41B08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833" y="11790874"/>
            <a:ext cx="4890680" cy="86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18C1943E-F343-EA22-45E8-478F8DB04587}"/>
              </a:ext>
            </a:extLst>
          </p:cNvPr>
          <p:cNvSpPr txBox="1">
            <a:spLocks/>
          </p:cNvSpPr>
          <p:nvPr/>
        </p:nvSpPr>
        <p:spPr>
          <a:xfrm>
            <a:off x="375028" y="257099"/>
            <a:ext cx="8322383" cy="115763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None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b="1" dirty="0">
                <a:solidFill>
                  <a:srgbClr val="002060"/>
                </a:solidFill>
                <a:latin typeface="MyriadPro-BoldCond"/>
              </a:rPr>
              <a:t>PROGETTO VIOLA </a:t>
            </a:r>
          </a:p>
          <a:p>
            <a:r>
              <a:rPr lang="en-GB" sz="3200" b="1" dirty="0">
                <a:solidFill>
                  <a:srgbClr val="002060"/>
                </a:solidFill>
                <a:latin typeface="MyriadPro-BoldCond"/>
              </a:rPr>
              <a:t>Virtual Itineraries by a </a:t>
            </a:r>
            <a:r>
              <a:rPr lang="en-GB" sz="3200" b="1" dirty="0" err="1">
                <a:solidFill>
                  <a:srgbClr val="002060"/>
                </a:solidFill>
                <a:latin typeface="MyriadPro-BoldCond"/>
              </a:rPr>
              <a:t>OListic</a:t>
            </a:r>
            <a:r>
              <a:rPr lang="en-GB" sz="3200" b="1" dirty="0">
                <a:solidFill>
                  <a:srgbClr val="002060"/>
                </a:solidFill>
                <a:latin typeface="MyriadPro-BoldCond"/>
              </a:rPr>
              <a:t> Automation</a:t>
            </a:r>
            <a:endParaRPr lang="en-US" sz="3200" b="1" dirty="0">
              <a:solidFill>
                <a:srgbClr val="002060"/>
              </a:solidFill>
              <a:latin typeface="MyriadPro-BoldCond"/>
            </a:endParaRPr>
          </a:p>
          <a:p>
            <a:pPr algn="l"/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CUP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B67H22002690007</a:t>
            </a:r>
            <a:endParaRPr lang="it-IT" sz="1600" dirty="0">
              <a:solidFill>
                <a:srgbClr val="002060"/>
              </a:solidFill>
              <a:latin typeface="MyriadPro-BoldCond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620C8BA-9B4F-13A5-7764-234FCBAB05D6}"/>
              </a:ext>
            </a:extLst>
          </p:cNvPr>
          <p:cNvSpPr/>
          <p:nvPr/>
        </p:nvSpPr>
        <p:spPr>
          <a:xfrm>
            <a:off x="200297" y="166241"/>
            <a:ext cx="9219748" cy="125221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9962E1A-2538-18DD-AA9C-62B03522CBBE}"/>
              </a:ext>
            </a:extLst>
          </p:cNvPr>
          <p:cNvSpPr txBox="1"/>
          <p:nvPr/>
        </p:nvSpPr>
        <p:spPr>
          <a:xfrm>
            <a:off x="697584" y="1307836"/>
            <a:ext cx="8244467" cy="1027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>
                <a:solidFill>
                  <a:srgbClr val="002060"/>
                </a:solidFill>
                <a:latin typeface="MyriadPro-BoldCond"/>
                <a:ea typeface="+mn-ea"/>
                <a:cs typeface="+mn-cs"/>
              </a:rPr>
              <a:t>Descrizione del progetto</a:t>
            </a:r>
          </a:p>
          <a:p>
            <a:pPr algn="just"/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VIOLA (Virtual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Itineraries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by a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Olistic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Automation) 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è una piattaforma in grado di generare itinerari e percorsi turistici a partire da pochi input dell’utente, aggregando contenuti e proponendo approfondimenti. La piattaforma consente al visitatore di indicare delle destinazioni desiderate o dei particolari interessi in fase di pianificazione del suo itinerario, inoltre consente anche a chi si trova già in un luogo di ricevere itinerari con mappe interattive e storie, prodotte in modo automatico. Tutto quanto prodotto viene estratto dalle risorse presenti nella rete della conoscenza di 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VIOL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A. Il responsabile tecnico/scientifico del progetto è il dott. 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Paolo Ongaro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, direttore generale dell’azienda 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Meta S.r.l.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, azienda che ha realizzato il modello di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recommendation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 e le componenti di analisi linguistica NLP con tecniche di Intelligenza Artificiale. Hanno partecipano al progetto anche le aziende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Unlimited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Technology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S.r.L.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per lo Sviluppo delle App e del front end e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Gesan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Thcs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600" b="1" dirty="0" err="1">
                <a:solidFill>
                  <a:srgbClr val="002060"/>
                </a:solidFill>
                <a:latin typeface="MyriadPro-BoldCond"/>
              </a:rPr>
              <a:t>S.r.L.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per gli Sviluppi Java, Python,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Angular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.</a:t>
            </a:r>
          </a:p>
          <a:p>
            <a:pPr algn="just"/>
            <a:endParaRPr lang="it-IT" sz="1600" dirty="0">
              <a:solidFill>
                <a:srgbClr val="002060"/>
              </a:solidFill>
              <a:latin typeface="MyriadPro-BoldCond"/>
            </a:endParaRPr>
          </a:p>
          <a:p>
            <a:pPr algn="just"/>
            <a:r>
              <a:rPr lang="it-IT" sz="2800" b="1" dirty="0">
                <a:solidFill>
                  <a:srgbClr val="002060"/>
                </a:solidFill>
                <a:latin typeface="MyriadPro-BoldCond"/>
                <a:ea typeface="+mn-ea"/>
                <a:cs typeface="+mn-cs"/>
              </a:rPr>
              <a:t>Obiettivi</a:t>
            </a:r>
          </a:p>
          <a:p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VIOLA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, utilizzando tecniche di «intelligenza artificiale» è in grado generare percorsi e storie (guide intelligenti) coerenti con il profilo dell’utente, le sue indicazioni e la sua posizione o destinazione. La piattaforma cerca i contenuti eterogenei da fonti come Wikipedia e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DBPedia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 per generare una conoscenza culturale secondo modelli semantici culturali quali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ArCo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, Cultural-ON, costituita dai  frammenti e dai contenuti estesi provenienti da guide tradizionali o da opere letterarie di diari di viaggiatori. In definitiva VIOLA organizza la conoscenza in maniera automatica in base a correlazioni geografiche, contenutistiche, semantiche che presenta all’utente come itinerari da fruire.</a:t>
            </a:r>
          </a:p>
          <a:p>
            <a:br>
              <a:rPr lang="it-IT" sz="1800" dirty="0">
                <a:solidFill>
                  <a:srgbClr val="002060"/>
                </a:solidFill>
                <a:latin typeface="MyriadPro-BoldCond"/>
              </a:rPr>
            </a:br>
            <a:r>
              <a:rPr lang="it-IT" sz="2800" b="1" dirty="0">
                <a:solidFill>
                  <a:srgbClr val="002060"/>
                </a:solidFill>
                <a:latin typeface="MyriadPro-BoldCond"/>
                <a:ea typeface="+mn-ea"/>
                <a:cs typeface="+mn-cs"/>
              </a:rPr>
              <a:t>Risultati</a:t>
            </a:r>
          </a:p>
          <a:p>
            <a:r>
              <a:rPr lang="it-IT" sz="1600" dirty="0">
                <a:solidFill>
                  <a:srgbClr val="002060"/>
                </a:solidFill>
                <a:latin typeface="MyriadPro-BoldCond"/>
              </a:rPr>
              <a:t>La piattaforma </a:t>
            </a:r>
            <a:r>
              <a:rPr lang="it-IT" sz="1600" b="1" dirty="0">
                <a:solidFill>
                  <a:srgbClr val="002060"/>
                </a:solidFill>
                <a:latin typeface="MyriadPro-BoldCond"/>
              </a:rPr>
              <a:t>VIOLA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, ultimata a luglio del 2023, rende disponibili: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Le procedure per la gestione della conoscenza culturale e la generazione smart di percorsi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proximity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 e semantic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context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aware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, basati su informazioni annotate semanticamente, arricchite con conoscenza di contesto e aggregate anche sulla base dei loro feedback;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Un accesso via web alla piattaforma cloud di analisi della base di conoscenza e dell’app di fruizione;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Una dashboard di analisi e di statistiche “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decision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MyriadPro-BoldCond"/>
              </a:rPr>
              <a:t>driven</a:t>
            </a: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” sulle dimensioni, che aggregano i seguenti dati estratti dalla piattaforma: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Itinerari;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Accessi all'app  per creazione itinerario;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Analisi geografica degli utilizzi in termini di statistiche sui luoghi;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Rapporto utenti - Nuovi/ricorrenti;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Analisi degli utenti che si registrano/utenti totali;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2060"/>
                </a:solidFill>
                <a:latin typeface="MyriadPro-BoldCond"/>
              </a:rPr>
              <a:t>Questionario di soddisfazione degli utenti.</a:t>
            </a:r>
            <a:endParaRPr lang="it-IT" sz="1600" b="1" dirty="0">
              <a:solidFill>
                <a:srgbClr val="002060"/>
              </a:solidFill>
              <a:latin typeface="MyriadPro-BoldCond"/>
              <a:ea typeface="+mn-ea"/>
              <a:cs typeface="+mn-cs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576559C-5055-5E69-C726-584D00A56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116" y="290232"/>
            <a:ext cx="1482176" cy="49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45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462</Words>
  <Application>Microsoft Office PowerPoint</Application>
  <PresentationFormat>Formato A3 (297x420 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MyriadPro-BoldCond</vt:lpstr>
      <vt:lpstr>MyriadPro-Cond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Descrizione del progetto _____________________________________________ _____________________________________________ _____________________________________________ _____________________________________________   Obiettivi _____________________________________________ _____________________________________________ _____________________________________________ _____________________________________________   Risultati _____________________________________________ _____________________________________________ _____________________________________________ _____________________________________________</dc:title>
  <dc:creator>Pier Antimo Carlino</dc:creator>
  <cp:lastModifiedBy>Enrico Benvenuto</cp:lastModifiedBy>
  <cp:revision>14</cp:revision>
  <dcterms:created xsi:type="dcterms:W3CDTF">2022-10-07T10:17:54Z</dcterms:created>
  <dcterms:modified xsi:type="dcterms:W3CDTF">2023-11-17T13:24:57Z</dcterms:modified>
</cp:coreProperties>
</file>